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project9273303.tilda.w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95D469-5554-4EC7-A68B-9196AAB76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489" y="1128889"/>
            <a:ext cx="9776177" cy="3894667"/>
          </a:xfrm>
        </p:spPr>
        <p:txBody>
          <a:bodyPr/>
          <a:lstStyle/>
          <a:p>
            <a:r>
              <a:rPr lang="ru-RU" sz="6600" dirty="0"/>
              <a:t>Музей </a:t>
            </a:r>
            <a:r>
              <a:rPr lang="ru-RU" sz="6600" dirty="0" err="1"/>
              <a:t>бмаоу</a:t>
            </a:r>
            <a:r>
              <a:rPr lang="ru-RU" sz="6600" dirty="0"/>
              <a:t> </a:t>
            </a:r>
            <a:r>
              <a:rPr lang="ru-RU" sz="6600" dirty="0" err="1"/>
              <a:t>сош</a:t>
            </a:r>
            <a:r>
              <a:rPr lang="ru-RU" sz="6600" dirty="0"/>
              <a:t> №33, </a:t>
            </a:r>
            <a:r>
              <a:rPr lang="ru-RU" sz="4000" dirty="0"/>
              <a:t>г. Березовский</a:t>
            </a:r>
            <a:br>
              <a:rPr lang="ru-RU" sz="4000" dirty="0"/>
            </a:br>
            <a:endParaRPr lang="ru-RU" sz="6600" i="1" dirty="0"/>
          </a:p>
        </p:txBody>
      </p:sp>
    </p:spTree>
    <p:extLst>
      <p:ext uri="{BB962C8B-B14F-4D97-AF65-F5344CB8AC3E}">
        <p14:creationId xmlns:p14="http://schemas.microsoft.com/office/powerpoint/2010/main" val="671920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1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Экскурсионно-выставочная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8CAB-31EE-487A-B834-82CFBFC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178" y="1004710"/>
            <a:ext cx="11051823" cy="560563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Музей предлагает экскурсии по согласованию (так как он находится в гибридном формате). </a:t>
            </a:r>
          </a:p>
          <a:p>
            <a:pPr marL="0" indent="0" algn="just">
              <a:buNone/>
            </a:pPr>
            <a:r>
              <a:rPr lang="ru-RU" sz="3200" dirty="0"/>
              <a:t>При наличии заявки подготавливается площадка, а также экскурсоводы представляют не только «очную» часть музея, но и «виртуальную». </a:t>
            </a:r>
          </a:p>
          <a:p>
            <a:pPr marL="0" indent="0" algn="just">
              <a:buNone/>
            </a:pPr>
            <a:r>
              <a:rPr lang="ru-RU" sz="3200" dirty="0"/>
              <a:t>Экскурсии проводятся в рамках </a:t>
            </a:r>
            <a:r>
              <a:rPr lang="ru-RU" sz="3200" i="1" dirty="0"/>
              <a:t>«Уроков мужества», «Разговоров о важном», уроках литературы, истории, обществознания и т.п.</a:t>
            </a:r>
          </a:p>
          <a:p>
            <a:pPr marL="0" indent="0" algn="just">
              <a:buNone/>
            </a:pPr>
            <a:r>
              <a:rPr lang="ru-RU" sz="3200" i="1" dirty="0"/>
              <a:t>Переносная выставка, посвященная 80-летию Победы в Великой отечественной войне, функционирует также как информационная стойка.</a:t>
            </a:r>
          </a:p>
        </p:txBody>
      </p:sp>
    </p:spTree>
    <p:extLst>
      <p:ext uri="{BB962C8B-B14F-4D97-AF65-F5344CB8AC3E}">
        <p14:creationId xmlns:p14="http://schemas.microsoft.com/office/powerpoint/2010/main" val="3530552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1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Шефство над местными объектами исторического наследия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8CAB-31EE-487A-B834-82CFBFC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178" y="1648178"/>
            <a:ext cx="11051823" cy="4962171"/>
          </a:xfrm>
        </p:spPr>
        <p:txBody>
          <a:bodyPr anchor="ctr">
            <a:normAutofit/>
          </a:bodyPr>
          <a:lstStyle/>
          <a:p>
            <a:pPr algn="just">
              <a:buFontTx/>
              <a:buChar char="-"/>
            </a:pPr>
            <a:r>
              <a:rPr lang="ru-RU" sz="3200" dirty="0"/>
              <a:t>Памятник «Непокоренный»</a:t>
            </a:r>
          </a:p>
          <a:p>
            <a:pPr algn="just">
              <a:buFontTx/>
              <a:buChar char="-"/>
            </a:pPr>
            <a:r>
              <a:rPr lang="ru-RU" sz="3200" dirty="0"/>
              <a:t>Мемориальная доска в память об ученице БМАОУ СОШ №33 Юлии </a:t>
            </a:r>
            <a:r>
              <a:rPr lang="ru-RU" sz="3200" dirty="0" err="1"/>
              <a:t>Колташевой</a:t>
            </a:r>
            <a:r>
              <a:rPr lang="ru-RU" sz="3200" dirty="0"/>
              <a:t>, участнице СВО (Чечня)</a:t>
            </a:r>
          </a:p>
          <a:p>
            <a:pPr algn="just">
              <a:buFontTx/>
              <a:buChar char="-"/>
            </a:pPr>
            <a:r>
              <a:rPr lang="ru-RU" sz="3200" dirty="0"/>
              <a:t>Табличка ««Подвиги героических людей Октября бессмертны»</a:t>
            </a:r>
          </a:p>
          <a:p>
            <a:pPr marL="0" indent="0" algn="just">
              <a:buNone/>
            </a:pPr>
            <a:r>
              <a:rPr lang="ru-RU" sz="3200" dirty="0"/>
              <a:t>Все эти объекты расположены на территории БМАОУ СОШ №33</a:t>
            </a:r>
          </a:p>
        </p:txBody>
      </p:sp>
    </p:spTree>
    <p:extLst>
      <p:ext uri="{BB962C8B-B14F-4D97-AF65-F5344CB8AC3E}">
        <p14:creationId xmlns:p14="http://schemas.microsoft.com/office/powerpoint/2010/main" val="1339753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0E013FC-DFAF-4923-8DBB-201EF66B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35" y="3307644"/>
            <a:ext cx="5056940" cy="336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1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 музея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8CAB-31EE-487A-B834-82CFBFC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513" y="685800"/>
            <a:ext cx="9437512" cy="2810933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Участниками музея являются члены Совета старшеклассников, которые помогают в организации выставок, экскурсий и принимают активное участие в мероприятиях, конкурсах и акциях, связанных с деятельностью музея.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1BB24E-7019-43F4-9A1A-7AE0DEC0D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34" y="3307643"/>
            <a:ext cx="4492978" cy="336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069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1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в СМИ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8CAB-31EE-487A-B834-82CFBFC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513" y="787400"/>
            <a:ext cx="10733381" cy="5585178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Из-за отсутствия специального помещения для музея обучающиеся выдвинули инициативу создать виртуальный музей:</a:t>
            </a:r>
          </a:p>
          <a:p>
            <a:pPr marL="0" indent="0" algn="just">
              <a:buNone/>
            </a:pPr>
            <a:r>
              <a:rPr lang="en-US" sz="3200" dirty="0">
                <a:hlinkClick r:id="rId2"/>
              </a:rPr>
              <a:t>https://project9273303.tilda.ws/</a:t>
            </a:r>
            <a:endParaRPr lang="ru-RU" sz="3200" dirty="0"/>
          </a:p>
          <a:p>
            <a:pPr marL="0" indent="0" algn="just">
              <a:buNone/>
            </a:pPr>
            <a:r>
              <a:rPr lang="ru-RU" sz="3200" dirty="0"/>
              <a:t>Виртуальный музей пополняется информацией, поэтому находится в процессе разработки.</a:t>
            </a:r>
          </a:p>
        </p:txBody>
      </p:sp>
    </p:spTree>
    <p:extLst>
      <p:ext uri="{BB962C8B-B14F-4D97-AF65-F5344CB8AC3E}">
        <p14:creationId xmlns:p14="http://schemas.microsoft.com/office/powerpoint/2010/main" val="4022608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7650"/>
            <a:ext cx="9601200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Наличие документации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8CAB-31EE-487A-B834-82CFBFC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69156"/>
            <a:ext cx="4724400" cy="4298244"/>
          </a:xfrm>
        </p:spPr>
        <p:txBody>
          <a:bodyPr anchor="ctr">
            <a:normAutofit/>
          </a:bodyPr>
          <a:lstStyle/>
          <a:p>
            <a:r>
              <a:rPr lang="ru-RU" sz="3200" dirty="0"/>
              <a:t>Положение (Устав) – </a:t>
            </a:r>
            <a:r>
              <a:rPr lang="ru-RU" sz="3200" i="1" dirty="0"/>
              <a:t>есть</a:t>
            </a:r>
          </a:p>
          <a:p>
            <a:r>
              <a:rPr lang="ru-RU" sz="3200" dirty="0"/>
              <a:t>Книга учета фондов – </a:t>
            </a:r>
            <a:r>
              <a:rPr lang="ru-RU" sz="3200" i="1" dirty="0"/>
              <a:t>есть</a:t>
            </a:r>
          </a:p>
          <a:p>
            <a:r>
              <a:rPr lang="ru-RU" sz="3200" dirty="0"/>
              <a:t>Книга отзывов - </a:t>
            </a:r>
            <a:r>
              <a:rPr lang="ru-RU" sz="3200" i="1" dirty="0"/>
              <a:t>есть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D7875-F019-4AE4-BF26-960D54F38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472" y="1970617"/>
            <a:ext cx="6023565" cy="45176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08486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6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об ответственном за музей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8CAB-31EE-487A-B834-82CFBFC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067" y="1422400"/>
            <a:ext cx="5429956" cy="46429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4000" b="1" dirty="0" err="1"/>
              <a:t>Миннуллина</a:t>
            </a:r>
            <a:r>
              <a:rPr lang="ru-RU" sz="4000" b="1" dirty="0"/>
              <a:t> Юлия Рустамовна, 19 лет</a:t>
            </a:r>
          </a:p>
          <a:p>
            <a:pPr marL="0" indent="0" algn="just">
              <a:buNone/>
            </a:pPr>
            <a:r>
              <a:rPr lang="ru-RU" sz="2400" dirty="0"/>
              <a:t>Старшая вожатая, выпускница БМАОУ СОШ №33. Является обладателем золотой  медали за успехи в учебе (2023 г.) и отличником учебы (</a:t>
            </a:r>
            <a:r>
              <a:rPr lang="ru-RU" sz="2400" dirty="0" err="1"/>
              <a:t>УрФУ</a:t>
            </a:r>
            <a:r>
              <a:rPr lang="ru-RU" sz="2400" dirty="0"/>
              <a:t>, 2024 г.). </a:t>
            </a:r>
          </a:p>
          <a:p>
            <a:pPr marL="0" indent="0" algn="just">
              <a:buNone/>
            </a:pPr>
            <a:r>
              <a:rPr lang="ru-RU" sz="2400" b="1" dirty="0"/>
              <a:t>Обучение: </a:t>
            </a:r>
            <a:r>
              <a:rPr lang="ru-RU" sz="2400" dirty="0"/>
              <a:t>Уральский федеральный университет им. Первого Президента Б. Ельцина (филологический факультет), 3 курс.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ABF479-585A-4D64-BDB4-41D8F17B1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13" y="1106312"/>
            <a:ext cx="4195233" cy="5593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20406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1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музея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8CAB-31EE-487A-B834-82CFBFC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423" y="881238"/>
            <a:ext cx="5864577" cy="5729112"/>
          </a:xfrm>
        </p:spPr>
        <p:txBody>
          <a:bodyPr anchor="ctr">
            <a:normAutofit/>
          </a:bodyPr>
          <a:lstStyle/>
          <a:p>
            <a:r>
              <a:rPr lang="ru-RU" sz="2800" dirty="0"/>
              <a:t>Музей образовательного учреждения № 33 начал свою работу в  1980 году. Большой вклад в первоначальный этап развития музея внесла Давыдова Людмила Михайловна. </a:t>
            </a:r>
          </a:p>
          <a:p>
            <a:r>
              <a:rPr lang="ru-RU" sz="2800" dirty="0"/>
              <a:t>В 2011 – 2012 учебном году школьный музей начал работу в новом помещении, количество экспозиций увеличилось, все экспонаты музея выставлены на обозрение.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84A9A-8A49-4DE0-B4C2-5EE74744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13" y="1620660"/>
            <a:ext cx="5169370" cy="387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586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1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музея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8CAB-31EE-487A-B834-82CFBFC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881238"/>
            <a:ext cx="6096000" cy="5729112"/>
          </a:xfrm>
        </p:spPr>
        <p:txBody>
          <a:bodyPr anchor="ctr">
            <a:normAutofit/>
          </a:bodyPr>
          <a:lstStyle/>
          <a:p>
            <a:r>
              <a:rPr lang="ru-RU" sz="2800" dirty="0"/>
              <a:t>В настоящее время в школе функционирует школьный </a:t>
            </a:r>
            <a:r>
              <a:rPr lang="ru-RU" sz="2800" dirty="0" err="1"/>
              <a:t>историко</a:t>
            </a:r>
            <a:r>
              <a:rPr lang="ru-RU" sz="2800" dirty="0"/>
              <a:t> – краеведческий музей « Музей – хранитель истории». Руководителем музея с 2025 учебного года является </a:t>
            </a:r>
            <a:r>
              <a:rPr lang="ru-RU" sz="2800" dirty="0" err="1"/>
              <a:t>Миннуллина</a:t>
            </a:r>
            <a:r>
              <a:rPr lang="ru-RU" sz="2800" dirty="0"/>
              <a:t> Юлия Рустамовна.  Музей работает согласно документам, регламентирующим деятельность музея: положение о школьном музее,  концепции и программе работы школьного музея, составлен план работы музея и работы актива музея.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84A9A-8A49-4DE0-B4C2-5EE74744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13" y="1620660"/>
            <a:ext cx="5169370" cy="387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348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1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деятельности музея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8CAB-31EE-487A-B834-82CFBFC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178" y="881238"/>
            <a:ext cx="11051823" cy="57291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3200" dirty="0"/>
              <a:t>Основными направлениями деятельности музея являются:</a:t>
            </a:r>
          </a:p>
          <a:p>
            <a:pPr lvl="0"/>
            <a:r>
              <a:rPr lang="ru-RU" sz="3200" dirty="0"/>
              <a:t>Работа  актива музея, основанной из учащихся школы.</a:t>
            </a:r>
          </a:p>
          <a:p>
            <a:pPr lvl="0"/>
            <a:r>
              <a:rPr lang="ru-RU" sz="3200" dirty="0"/>
              <a:t>Сбор материалов и работа с экспонатами музея.</a:t>
            </a:r>
          </a:p>
          <a:p>
            <a:pPr lvl="0"/>
            <a:r>
              <a:rPr lang="ru-RU" sz="3200" dirty="0"/>
              <a:t>Создание экспозиций музея.</a:t>
            </a:r>
          </a:p>
          <a:p>
            <a:pPr lvl="0"/>
            <a:r>
              <a:rPr lang="ru-RU" sz="3200" dirty="0"/>
              <a:t>Организация исследовательской, экскурсионной, пропагандисткой работы.</a:t>
            </a:r>
          </a:p>
          <a:p>
            <a:pPr lvl="0"/>
            <a:r>
              <a:rPr lang="ru-RU" sz="3200" dirty="0"/>
              <a:t>Организация группы экскурсоводов.</a:t>
            </a:r>
          </a:p>
          <a:p>
            <a:pPr lvl="0"/>
            <a:r>
              <a:rPr lang="ru-RU" sz="3200" dirty="0"/>
              <a:t>Проведение акций.</a:t>
            </a:r>
          </a:p>
          <a:p>
            <a:pPr lvl="0"/>
            <a:r>
              <a:rPr lang="ru-RU" sz="3200" dirty="0"/>
              <a:t>Создание фотолетописи школы.</a:t>
            </a:r>
          </a:p>
        </p:txBody>
      </p:sp>
    </p:spTree>
    <p:extLst>
      <p:ext uri="{BB962C8B-B14F-4D97-AF65-F5344CB8AC3E}">
        <p14:creationId xmlns:p14="http://schemas.microsoft.com/office/powerpoint/2010/main" val="249618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1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Музейные экспонаты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AB1417-9925-47A3-B249-EA419BE3A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14" y="1162756"/>
            <a:ext cx="3597392" cy="26980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C65CA3-7631-4F9D-A2AC-2764A0A07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110" y="1162756"/>
            <a:ext cx="3597392" cy="26980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64E70B-08AA-4DDB-AD6C-9BA88DE0C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206" y="1162756"/>
            <a:ext cx="3597392" cy="26980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AA375B-3A8A-4114-977F-09873A3D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12" y="4004026"/>
            <a:ext cx="3597391" cy="26980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3133C8-A566-44C1-AA65-0D7A257EC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111" y="4004026"/>
            <a:ext cx="3597392" cy="26980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B737AE-47CB-4F24-B262-B897C8943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207" y="4004027"/>
            <a:ext cx="3597392" cy="26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05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1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Музейные экспонаты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AB1417-9925-47A3-B249-EA419BE3A9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8611" y="1162756"/>
            <a:ext cx="3597392" cy="26980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C65CA3-7631-4F9D-A2AC-2764A0A07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27708" y="1162756"/>
            <a:ext cx="3597392" cy="26980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AA375B-3A8A-4114-977F-09873A3DD2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98609" y="4004026"/>
            <a:ext cx="3597390" cy="26980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63133C8-A566-44C1-AA65-0D7A257EC6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27708" y="4004026"/>
            <a:ext cx="3597392" cy="26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26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CEDDD-1454-4D98-BF24-C4461731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13" y="247650"/>
            <a:ext cx="10733381" cy="1485900"/>
          </a:xfrm>
        </p:spPr>
        <p:txBody>
          <a:bodyPr>
            <a:norm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Музейные экспонаты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B8CAB-31EE-487A-B834-82CFBFCFA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178" y="428978"/>
            <a:ext cx="11051823" cy="61813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3200" dirty="0"/>
              <a:t>В нашем музейном уголке представлены такие ценные экспонаты, как:</a:t>
            </a:r>
          </a:p>
          <a:p>
            <a:pPr marL="514350" indent="-514350">
              <a:buAutoNum type="arabicParenR"/>
            </a:pPr>
            <a:r>
              <a:rPr lang="ru-RU" sz="3200" dirty="0"/>
              <a:t>Военная форма;</a:t>
            </a:r>
          </a:p>
          <a:p>
            <a:pPr marL="514350" indent="-514350">
              <a:buAutoNum type="arabicParenR"/>
            </a:pPr>
            <a:r>
              <a:rPr lang="ru-RU" sz="3200" dirty="0"/>
              <a:t>Медали и награды;</a:t>
            </a:r>
          </a:p>
          <a:p>
            <a:pPr marL="514350" indent="-514350">
              <a:buAutoNum type="arabicParenR"/>
            </a:pPr>
            <a:r>
              <a:rPr lang="ru-RU" sz="3200" dirty="0"/>
              <a:t>Предметы быта;</a:t>
            </a:r>
          </a:p>
          <a:p>
            <a:pPr marL="514350" indent="-514350">
              <a:buAutoNum type="arabicParenR"/>
            </a:pPr>
            <a:r>
              <a:rPr lang="ru-RU" sz="3200" dirty="0"/>
              <a:t>Военные снаряжения (каска и фляжка);</a:t>
            </a:r>
          </a:p>
          <a:p>
            <a:pPr marL="514350" indent="-514350">
              <a:buAutoNum type="arabicParenR"/>
            </a:pPr>
            <a:r>
              <a:rPr lang="ru-RU" sz="3200" dirty="0"/>
              <a:t>Примеры камней (пород), которые находятся на территории нашего округа и т.д.</a:t>
            </a:r>
          </a:p>
        </p:txBody>
      </p:sp>
    </p:spTree>
    <p:extLst>
      <p:ext uri="{BB962C8B-B14F-4D97-AF65-F5344CB8AC3E}">
        <p14:creationId xmlns:p14="http://schemas.microsoft.com/office/powerpoint/2010/main" val="1373453836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62</TotalTime>
  <Words>490</Words>
  <Application>Microsoft Office PowerPoint</Application>
  <PresentationFormat>Широкоэкранный</PresentationFormat>
  <Paragraphs>48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Franklin Gothic Book</vt:lpstr>
      <vt:lpstr>Уголки</vt:lpstr>
      <vt:lpstr>Музей бмаоу сош №33, г. Березовский </vt:lpstr>
      <vt:lpstr>Наличие документации</vt:lpstr>
      <vt:lpstr>Сведения об ответственном за музей</vt:lpstr>
      <vt:lpstr>История музея</vt:lpstr>
      <vt:lpstr>История музея</vt:lpstr>
      <vt:lpstr>Направления деятельности музея</vt:lpstr>
      <vt:lpstr>Музейные экспонаты</vt:lpstr>
      <vt:lpstr>Музейные экспонаты</vt:lpstr>
      <vt:lpstr>Музейные экспонаты</vt:lpstr>
      <vt:lpstr>Экскурсионно-выставочная работа</vt:lpstr>
      <vt:lpstr>Шефство над местными объектами исторического наследия</vt:lpstr>
      <vt:lpstr>Актив музея</vt:lpstr>
      <vt:lpstr>Доступность в СМИ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бмаоу сош №33, г. Березовский</dc:title>
  <dc:creator>Юлия</dc:creator>
  <cp:lastModifiedBy>Юлия</cp:lastModifiedBy>
  <cp:revision>3</cp:revision>
  <dcterms:created xsi:type="dcterms:W3CDTF">2025-03-31T12:14:16Z</dcterms:created>
  <dcterms:modified xsi:type="dcterms:W3CDTF">2025-10-31T10:25:19Z</dcterms:modified>
</cp:coreProperties>
</file>